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76" r:id="rId5"/>
    <p:sldId id="270" r:id="rId6"/>
    <p:sldId id="275" r:id="rId7"/>
    <p:sldId id="272" r:id="rId8"/>
    <p:sldId id="277" r:id="rId9"/>
    <p:sldId id="274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1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8FA762CA-8A47-465C-8483-8E49CBA601B6}"/>
    <pc:docChg chg="addSld delSld modSld sldOrd">
      <pc:chgData name="Shaji Varghese" userId="b6635ce32d741a41" providerId="LiveId" clId="{8FA762CA-8A47-465C-8483-8E49CBA601B6}" dt="2024-05-01T08:21:03.528" v="70" actId="2710"/>
      <pc:docMkLst>
        <pc:docMk/>
      </pc:docMkLst>
      <pc:sldChg chg="modSp mod">
        <pc:chgData name="Shaji Varghese" userId="b6635ce32d741a41" providerId="LiveId" clId="{8FA762CA-8A47-465C-8483-8E49CBA601B6}" dt="2024-05-01T08:15:25.433" v="7" actId="2710"/>
        <pc:sldMkLst>
          <pc:docMk/>
          <pc:sldMk cId="373924439" sldId="266"/>
        </pc:sldMkLst>
        <pc:spChg chg="mod">
          <ac:chgData name="Shaji Varghese" userId="b6635ce32d741a41" providerId="LiveId" clId="{8FA762CA-8A47-465C-8483-8E49CBA601B6}" dt="2024-05-01T08:15:25.433" v="7" actId="2710"/>
          <ac:spMkLst>
            <pc:docMk/>
            <pc:sldMk cId="373924439" sldId="266"/>
            <ac:spMk id="3" creationId="{A2743619-CEA3-3932-0125-8F55F64A32AD}"/>
          </ac:spMkLst>
        </pc:spChg>
      </pc:sldChg>
      <pc:sldChg chg="modSp mod">
        <pc:chgData name="Shaji Varghese" userId="b6635ce32d741a41" providerId="LiveId" clId="{8FA762CA-8A47-465C-8483-8E49CBA601B6}" dt="2024-05-01T08:21:03.528" v="70" actId="2710"/>
        <pc:sldMkLst>
          <pc:docMk/>
          <pc:sldMk cId="67383425" sldId="267"/>
        </pc:sldMkLst>
        <pc:spChg chg="mod">
          <ac:chgData name="Shaji Varghese" userId="b6635ce32d741a41" providerId="LiveId" clId="{8FA762CA-8A47-465C-8483-8E49CBA601B6}" dt="2024-05-01T08:21:03.528" v="70" actId="2710"/>
          <ac:spMkLst>
            <pc:docMk/>
            <pc:sldMk cId="67383425" sldId="267"/>
            <ac:spMk id="3" creationId="{A2743619-CEA3-3932-0125-8F55F64A32AD}"/>
          </ac:spMkLst>
        </pc:spChg>
      </pc:sldChg>
      <pc:sldChg chg="modSp mod">
        <pc:chgData name="Shaji Varghese" userId="b6635ce32d741a41" providerId="LiveId" clId="{8FA762CA-8A47-465C-8483-8E49CBA601B6}" dt="2024-05-01T08:16:50.066" v="24" actId="2710"/>
        <pc:sldMkLst>
          <pc:docMk/>
          <pc:sldMk cId="71744372" sldId="268"/>
        </pc:sldMkLst>
        <pc:spChg chg="mod">
          <ac:chgData name="Shaji Varghese" userId="b6635ce32d741a41" providerId="LiveId" clId="{8FA762CA-8A47-465C-8483-8E49CBA601B6}" dt="2024-05-01T08:16:50.066" v="24" actId="2710"/>
          <ac:spMkLst>
            <pc:docMk/>
            <pc:sldMk cId="71744372" sldId="268"/>
            <ac:spMk id="3" creationId="{A2743619-CEA3-3932-0125-8F55F64A32AD}"/>
          </ac:spMkLst>
        </pc:spChg>
      </pc:sldChg>
      <pc:sldChg chg="del">
        <pc:chgData name="Shaji Varghese" userId="b6635ce32d741a41" providerId="LiveId" clId="{8FA762CA-8A47-465C-8483-8E49CBA601B6}" dt="2024-05-01T08:17:02.685" v="25" actId="47"/>
        <pc:sldMkLst>
          <pc:docMk/>
          <pc:sldMk cId="2573004360" sldId="269"/>
        </pc:sldMkLst>
      </pc:sldChg>
      <pc:sldChg chg="modSp mod">
        <pc:chgData name="Shaji Varghese" userId="b6635ce32d741a41" providerId="LiveId" clId="{8FA762CA-8A47-465C-8483-8E49CBA601B6}" dt="2024-05-01T08:17:42.521" v="36" actId="20577"/>
        <pc:sldMkLst>
          <pc:docMk/>
          <pc:sldMk cId="3433214878" sldId="270"/>
        </pc:sldMkLst>
        <pc:spChg chg="mod">
          <ac:chgData name="Shaji Varghese" userId="b6635ce32d741a41" providerId="LiveId" clId="{8FA762CA-8A47-465C-8483-8E49CBA601B6}" dt="2024-05-01T08:17:42.521" v="36" actId="20577"/>
          <ac:spMkLst>
            <pc:docMk/>
            <pc:sldMk cId="3433214878" sldId="270"/>
            <ac:spMk id="3" creationId="{A2743619-CEA3-3932-0125-8F55F64A32AD}"/>
          </ac:spMkLst>
        </pc:spChg>
      </pc:sldChg>
      <pc:sldChg chg="del">
        <pc:chgData name="Shaji Varghese" userId="b6635ce32d741a41" providerId="LiveId" clId="{8FA762CA-8A47-465C-8483-8E49CBA601B6}" dt="2024-05-01T08:17:04.211" v="26" actId="47"/>
        <pc:sldMkLst>
          <pc:docMk/>
          <pc:sldMk cId="1845625258" sldId="271"/>
        </pc:sldMkLst>
      </pc:sldChg>
      <pc:sldChg chg="modSp mod">
        <pc:chgData name="Shaji Varghese" userId="b6635ce32d741a41" providerId="LiveId" clId="{8FA762CA-8A47-465C-8483-8E49CBA601B6}" dt="2024-05-01T08:18:47.020" v="45" actId="2710"/>
        <pc:sldMkLst>
          <pc:docMk/>
          <pc:sldMk cId="1689737792" sldId="272"/>
        </pc:sldMkLst>
        <pc:spChg chg="mod">
          <ac:chgData name="Shaji Varghese" userId="b6635ce32d741a41" providerId="LiveId" clId="{8FA762CA-8A47-465C-8483-8E49CBA601B6}" dt="2024-05-01T08:18:47.020" v="45" actId="2710"/>
          <ac:spMkLst>
            <pc:docMk/>
            <pc:sldMk cId="1689737792" sldId="272"/>
            <ac:spMk id="3" creationId="{A2743619-CEA3-3932-0125-8F55F64A32AD}"/>
          </ac:spMkLst>
        </pc:spChg>
      </pc:sldChg>
      <pc:sldChg chg="del">
        <pc:chgData name="Shaji Varghese" userId="b6635ce32d741a41" providerId="LiveId" clId="{8FA762CA-8A47-465C-8483-8E49CBA601B6}" dt="2024-05-01T08:17:05.731" v="27" actId="47"/>
        <pc:sldMkLst>
          <pc:docMk/>
          <pc:sldMk cId="3369682409" sldId="273"/>
        </pc:sldMkLst>
      </pc:sldChg>
      <pc:sldChg chg="modSp mod">
        <pc:chgData name="Shaji Varghese" userId="b6635ce32d741a41" providerId="LiveId" clId="{8FA762CA-8A47-465C-8483-8E49CBA601B6}" dt="2024-05-01T08:19:21.885" v="53" actId="20577"/>
        <pc:sldMkLst>
          <pc:docMk/>
          <pc:sldMk cId="1686767703" sldId="274"/>
        </pc:sldMkLst>
        <pc:spChg chg="mod">
          <ac:chgData name="Shaji Varghese" userId="b6635ce32d741a41" providerId="LiveId" clId="{8FA762CA-8A47-465C-8483-8E49CBA601B6}" dt="2024-05-01T08:19:21.885" v="53" actId="20577"/>
          <ac:spMkLst>
            <pc:docMk/>
            <pc:sldMk cId="1686767703" sldId="274"/>
            <ac:spMk id="3" creationId="{A2743619-CEA3-3932-0125-8F55F64A32AD}"/>
          </ac:spMkLst>
        </pc:spChg>
      </pc:sldChg>
      <pc:sldChg chg="modSp add mod ord">
        <pc:chgData name="Shaji Varghese" userId="b6635ce32d741a41" providerId="LiveId" clId="{8FA762CA-8A47-465C-8483-8E49CBA601B6}" dt="2024-05-01T08:20:50.226" v="68" actId="2710"/>
        <pc:sldMkLst>
          <pc:docMk/>
          <pc:sldMk cId="92140370" sldId="275"/>
        </pc:sldMkLst>
        <pc:spChg chg="mod">
          <ac:chgData name="Shaji Varghese" userId="b6635ce32d741a41" providerId="LiveId" clId="{8FA762CA-8A47-465C-8483-8E49CBA601B6}" dt="2024-05-01T08:20:50.226" v="68" actId="2710"/>
          <ac:spMkLst>
            <pc:docMk/>
            <pc:sldMk cId="92140370" sldId="275"/>
            <ac:spMk id="3" creationId="{A2743619-CEA3-3932-0125-8F55F64A32AD}"/>
          </ac:spMkLst>
        </pc:spChg>
      </pc:sldChg>
      <pc:sldChg chg="del">
        <pc:chgData name="Shaji Varghese" userId="b6635ce32d741a41" providerId="LiveId" clId="{8FA762CA-8A47-465C-8483-8E49CBA601B6}" dt="2024-05-01T08:17:07.384" v="28" actId="47"/>
        <pc:sldMkLst>
          <pc:docMk/>
          <pc:sldMk cId="2037713832" sldId="275"/>
        </pc:sldMkLst>
      </pc:sldChg>
      <pc:sldChg chg="modSp add mod ord">
        <pc:chgData name="Shaji Varghese" userId="b6635ce32d741a41" providerId="LiveId" clId="{8FA762CA-8A47-465C-8483-8E49CBA601B6}" dt="2024-05-01T08:20:57.186" v="69" actId="2710"/>
        <pc:sldMkLst>
          <pc:docMk/>
          <pc:sldMk cId="384418922" sldId="276"/>
        </pc:sldMkLst>
        <pc:spChg chg="mod">
          <ac:chgData name="Shaji Varghese" userId="b6635ce32d741a41" providerId="LiveId" clId="{8FA762CA-8A47-465C-8483-8E49CBA601B6}" dt="2024-05-01T08:20:57.186" v="69" actId="2710"/>
          <ac:spMkLst>
            <pc:docMk/>
            <pc:sldMk cId="384418922" sldId="276"/>
            <ac:spMk id="3" creationId="{A2743619-CEA3-3932-0125-8F55F64A32AD}"/>
          </ac:spMkLst>
        </pc:spChg>
      </pc:sldChg>
      <pc:sldChg chg="modSp add mod ord">
        <pc:chgData name="Shaji Varghese" userId="b6635ce32d741a41" providerId="LiveId" clId="{8FA762CA-8A47-465C-8483-8E49CBA601B6}" dt="2024-05-01T08:20:41.776" v="67" actId="2710"/>
        <pc:sldMkLst>
          <pc:docMk/>
          <pc:sldMk cId="2941107475" sldId="277"/>
        </pc:sldMkLst>
        <pc:spChg chg="mod">
          <ac:chgData name="Shaji Varghese" userId="b6635ce32d741a41" providerId="LiveId" clId="{8FA762CA-8A47-465C-8483-8E49CBA601B6}" dt="2024-05-01T08:20:41.776" v="67" actId="2710"/>
          <ac:spMkLst>
            <pc:docMk/>
            <pc:sldMk cId="2941107475" sldId="277"/>
            <ac:spMk id="3" creationId="{A2743619-CEA3-3932-0125-8F55F64A32AD}"/>
          </ac:spMkLst>
        </pc:spChg>
      </pc:sldChg>
      <pc:sldChg chg="modSp add mod ord">
        <pc:chgData name="Shaji Varghese" userId="b6635ce32d741a41" providerId="LiveId" clId="{8FA762CA-8A47-465C-8483-8E49CBA601B6}" dt="2024-05-01T08:20:32.963" v="66" actId="2710"/>
        <pc:sldMkLst>
          <pc:docMk/>
          <pc:sldMk cId="518915712" sldId="278"/>
        </pc:sldMkLst>
        <pc:spChg chg="mod">
          <ac:chgData name="Shaji Varghese" userId="b6635ce32d741a41" providerId="LiveId" clId="{8FA762CA-8A47-465C-8483-8E49CBA601B6}" dt="2024-05-01T08:20:32.963" v="66" actId="2710"/>
          <ac:spMkLst>
            <pc:docMk/>
            <pc:sldMk cId="518915712" sldId="278"/>
            <ac:spMk id="3" creationId="{A2743619-CEA3-3932-0125-8F55F64A32AD}"/>
          </ac:spMkLst>
        </pc:spChg>
      </pc:sldChg>
    </pc:docChg>
  </pc:docChgLst>
  <pc:docChgLst>
    <pc:chgData name="Shaji Varghese" userId="b6635ce32d741a41" providerId="LiveId" clId="{F3466F0C-7368-4B48-99A4-58BA47DA1809}"/>
    <pc:docChg chg="modSld">
      <pc:chgData name="Shaji Varghese" userId="b6635ce32d741a41" providerId="LiveId" clId="{F3466F0C-7368-4B48-99A4-58BA47DA1809}" dt="2024-03-04T14:03:35.092" v="12" actId="2710"/>
      <pc:docMkLst>
        <pc:docMk/>
      </pc:docMkLst>
      <pc:sldChg chg="modSp mod">
        <pc:chgData name="Shaji Varghese" userId="b6635ce32d741a41" providerId="LiveId" clId="{F3466F0C-7368-4B48-99A4-58BA47DA1809}" dt="2024-03-04T14:03:35.092" v="12" actId="2710"/>
        <pc:sldMkLst>
          <pc:docMk/>
          <pc:sldMk cId="373924439" sldId="266"/>
        </pc:sldMkLst>
        <pc:spChg chg="mod">
          <ac:chgData name="Shaji Varghese" userId="b6635ce32d741a41" providerId="LiveId" clId="{F3466F0C-7368-4B48-99A4-58BA47DA1809}" dt="2024-03-04T14:03:35.092" v="12" actId="2710"/>
          <ac:spMkLst>
            <pc:docMk/>
            <pc:sldMk cId="373924439" sldId="266"/>
            <ac:spMk id="3" creationId="{A2743619-CEA3-3932-0125-8F55F64A32AD}"/>
          </ac:spMkLst>
        </pc:spChg>
      </pc:sldChg>
    </pc:docChg>
  </pc:docChgLst>
  <pc:docChgLst>
    <pc:chgData name="Bcc Abca" userId="218cc70be08a6819" providerId="LiveId" clId="{0FCCB724-E850-4834-95F9-53151349B094}"/>
    <pc:docChg chg="undo custSel addSld delSld modSld">
      <pc:chgData name="Bcc Abca" userId="218cc70be08a6819" providerId="LiveId" clId="{0FCCB724-E850-4834-95F9-53151349B094}" dt="2023-12-31T06:50:14.250" v="133" actId="403"/>
      <pc:docMkLst>
        <pc:docMk/>
      </pc:docMkLst>
      <pc:sldChg chg="delSp new del mod">
        <pc:chgData name="Bcc Abca" userId="218cc70be08a6819" providerId="LiveId" clId="{0FCCB724-E850-4834-95F9-53151349B094}" dt="2023-12-31T06:36:35.566" v="2" actId="47"/>
        <pc:sldMkLst>
          <pc:docMk/>
          <pc:sldMk cId="3210444682" sldId="256"/>
        </pc:sldMkLst>
        <pc:spChg chg="del">
          <ac:chgData name="Bcc Abca" userId="218cc70be08a6819" providerId="LiveId" clId="{0FCCB724-E850-4834-95F9-53151349B094}" dt="2023-12-31T06:36:26.269" v="1" actId="478"/>
          <ac:spMkLst>
            <pc:docMk/>
            <pc:sldMk cId="3210444682" sldId="256"/>
            <ac:spMk id="3" creationId="{61025803-09D1-2153-A1EE-6CC106122E46}"/>
          </ac:spMkLst>
        </pc:spChg>
      </pc:sldChg>
      <pc:sldChg chg="addSp delSp modSp mod">
        <pc:chgData name="Bcc Abca" userId="218cc70be08a6819" providerId="LiveId" clId="{0FCCB724-E850-4834-95F9-53151349B094}" dt="2023-12-31T06:39:22.110" v="33" actId="20577"/>
        <pc:sldMkLst>
          <pc:docMk/>
          <pc:sldMk cId="373924439" sldId="266"/>
        </pc:sldMkLst>
        <pc:spChg chg="mod">
          <ac:chgData name="Bcc Abca" userId="218cc70be08a6819" providerId="LiveId" clId="{0FCCB724-E850-4834-95F9-53151349B094}" dt="2023-12-31T06:38:19.065" v="27" actId="255"/>
          <ac:spMkLst>
            <pc:docMk/>
            <pc:sldMk cId="373924439" sldId="266"/>
            <ac:spMk id="2" creationId="{5ED311AE-4BA7-4DA2-A645-F4CBBC2386AC}"/>
          </ac:spMkLst>
        </pc:spChg>
        <pc:spChg chg="add mod">
          <ac:chgData name="Bcc Abca" userId="218cc70be08a6819" providerId="LiveId" clId="{0FCCB724-E850-4834-95F9-53151349B094}" dt="2023-12-31T06:39:22.110" v="33" actId="20577"/>
          <ac:spMkLst>
            <pc:docMk/>
            <pc:sldMk cId="373924439" sldId="266"/>
            <ac:spMk id="3" creationId="{A2743619-CEA3-3932-0125-8F55F64A32AD}"/>
          </ac:spMkLst>
        </pc:spChg>
        <pc:picChg chg="del mod">
          <ac:chgData name="Bcc Abca" userId="218cc70be08a6819" providerId="LiveId" clId="{0FCCB724-E850-4834-95F9-53151349B094}" dt="2023-12-31T06:37:12.221" v="6" actId="478"/>
          <ac:picMkLst>
            <pc:docMk/>
            <pc:sldMk cId="373924439" sldId="266"/>
            <ac:picMk id="4" creationId="{46384405-3EE7-4F89-B8D8-926B5310F9B9}"/>
          </ac:picMkLst>
        </pc:picChg>
      </pc:sldChg>
      <pc:sldChg chg="modSp add mod">
        <pc:chgData name="Bcc Abca" userId="218cc70be08a6819" providerId="LiveId" clId="{0FCCB724-E850-4834-95F9-53151349B094}" dt="2023-12-31T06:40:04.366" v="57" actId="20577"/>
        <pc:sldMkLst>
          <pc:docMk/>
          <pc:sldMk cId="67383425" sldId="267"/>
        </pc:sldMkLst>
        <pc:spChg chg="mod">
          <ac:chgData name="Bcc Abca" userId="218cc70be08a6819" providerId="LiveId" clId="{0FCCB724-E850-4834-95F9-53151349B094}" dt="2023-12-31T06:39:54.242" v="52" actId="114"/>
          <ac:spMkLst>
            <pc:docMk/>
            <pc:sldMk cId="67383425" sldId="267"/>
            <ac:spMk id="2" creationId="{5ED311AE-4BA7-4DA2-A645-F4CBBC2386AC}"/>
          </ac:spMkLst>
        </pc:spChg>
        <pc:spChg chg="mod">
          <ac:chgData name="Bcc Abca" userId="218cc70be08a6819" providerId="LiveId" clId="{0FCCB724-E850-4834-95F9-53151349B094}" dt="2023-12-31T06:40:04.366" v="57" actId="20577"/>
          <ac:spMkLst>
            <pc:docMk/>
            <pc:sldMk cId="67383425" sldId="267"/>
            <ac:spMk id="3" creationId="{A2743619-CEA3-3932-0125-8F55F64A32AD}"/>
          </ac:spMkLst>
        </pc:spChg>
      </pc:sldChg>
      <pc:sldChg chg="modSp add mod">
        <pc:chgData name="Bcc Abca" userId="218cc70be08a6819" providerId="LiveId" clId="{0FCCB724-E850-4834-95F9-53151349B094}" dt="2023-12-31T06:40:43.244" v="71" actId="20577"/>
        <pc:sldMkLst>
          <pc:docMk/>
          <pc:sldMk cId="71744372" sldId="268"/>
        </pc:sldMkLst>
        <pc:spChg chg="mod">
          <ac:chgData name="Bcc Abca" userId="218cc70be08a6819" providerId="LiveId" clId="{0FCCB724-E850-4834-95F9-53151349B094}" dt="2023-12-31T06:40:29.852" v="68" actId="20577"/>
          <ac:spMkLst>
            <pc:docMk/>
            <pc:sldMk cId="71744372" sldId="268"/>
            <ac:spMk id="2" creationId="{5ED311AE-4BA7-4DA2-A645-F4CBBC2386AC}"/>
          </ac:spMkLst>
        </pc:spChg>
        <pc:spChg chg="mod">
          <ac:chgData name="Bcc Abca" userId="218cc70be08a6819" providerId="LiveId" clId="{0FCCB724-E850-4834-95F9-53151349B094}" dt="2023-12-31T06:40:43.244" v="71" actId="20577"/>
          <ac:spMkLst>
            <pc:docMk/>
            <pc:sldMk cId="71744372" sldId="268"/>
            <ac:spMk id="3" creationId="{A2743619-CEA3-3932-0125-8F55F64A32AD}"/>
          </ac:spMkLst>
        </pc:spChg>
      </pc:sldChg>
      <pc:sldChg chg="add">
        <pc:chgData name="Bcc Abca" userId="218cc70be08a6819" providerId="LiveId" clId="{0FCCB724-E850-4834-95F9-53151349B094}" dt="2023-12-31T06:40:10.134" v="58"/>
        <pc:sldMkLst>
          <pc:docMk/>
          <pc:sldMk cId="2573004360" sldId="269"/>
        </pc:sldMkLst>
      </pc:sldChg>
      <pc:sldChg chg="modSp add mod">
        <pc:chgData name="Bcc Abca" userId="218cc70be08a6819" providerId="LiveId" clId="{0FCCB724-E850-4834-95F9-53151349B094}" dt="2023-12-31T06:45:19.875" v="106" actId="20577"/>
        <pc:sldMkLst>
          <pc:docMk/>
          <pc:sldMk cId="3433214878" sldId="270"/>
        </pc:sldMkLst>
        <pc:spChg chg="mod">
          <ac:chgData name="Bcc Abca" userId="218cc70be08a6819" providerId="LiveId" clId="{0FCCB724-E850-4834-95F9-53151349B094}" dt="2023-12-31T06:41:04.664" v="80" actId="20577"/>
          <ac:spMkLst>
            <pc:docMk/>
            <pc:sldMk cId="3433214878" sldId="270"/>
            <ac:spMk id="2" creationId="{5ED311AE-4BA7-4DA2-A645-F4CBBC2386AC}"/>
          </ac:spMkLst>
        </pc:spChg>
        <pc:spChg chg="mod">
          <ac:chgData name="Bcc Abca" userId="218cc70be08a6819" providerId="LiveId" clId="{0FCCB724-E850-4834-95F9-53151349B094}" dt="2023-12-31T06:45:19.875" v="106" actId="20577"/>
          <ac:spMkLst>
            <pc:docMk/>
            <pc:sldMk cId="3433214878" sldId="270"/>
            <ac:spMk id="3" creationId="{A2743619-CEA3-3932-0125-8F55F64A32AD}"/>
          </ac:spMkLst>
        </pc:spChg>
      </pc:sldChg>
      <pc:sldChg chg="add">
        <pc:chgData name="Bcc Abca" userId="218cc70be08a6819" providerId="LiveId" clId="{0FCCB724-E850-4834-95F9-53151349B094}" dt="2023-12-31T06:40:45.734" v="72"/>
        <pc:sldMkLst>
          <pc:docMk/>
          <pc:sldMk cId="1845625258" sldId="271"/>
        </pc:sldMkLst>
      </pc:sldChg>
      <pc:sldChg chg="modSp add mod">
        <pc:chgData name="Bcc Abca" userId="218cc70be08a6819" providerId="LiveId" clId="{0FCCB724-E850-4834-95F9-53151349B094}" dt="2023-12-31T06:46:46.344" v="123" actId="113"/>
        <pc:sldMkLst>
          <pc:docMk/>
          <pc:sldMk cId="1689737792" sldId="272"/>
        </pc:sldMkLst>
        <pc:spChg chg="mod">
          <ac:chgData name="Bcc Abca" userId="218cc70be08a6819" providerId="LiveId" clId="{0FCCB724-E850-4834-95F9-53151349B094}" dt="2023-12-31T06:41:21.756" v="89" actId="20577"/>
          <ac:spMkLst>
            <pc:docMk/>
            <pc:sldMk cId="1689737792" sldId="272"/>
            <ac:spMk id="2" creationId="{5ED311AE-4BA7-4DA2-A645-F4CBBC2386AC}"/>
          </ac:spMkLst>
        </pc:spChg>
        <pc:spChg chg="mod">
          <ac:chgData name="Bcc Abca" userId="218cc70be08a6819" providerId="LiveId" clId="{0FCCB724-E850-4834-95F9-53151349B094}" dt="2023-12-31T06:46:46.344" v="123" actId="113"/>
          <ac:spMkLst>
            <pc:docMk/>
            <pc:sldMk cId="1689737792" sldId="272"/>
            <ac:spMk id="3" creationId="{A2743619-CEA3-3932-0125-8F55F64A32AD}"/>
          </ac:spMkLst>
        </pc:spChg>
      </pc:sldChg>
      <pc:sldChg chg="add">
        <pc:chgData name="Bcc Abca" userId="218cc70be08a6819" providerId="LiveId" clId="{0FCCB724-E850-4834-95F9-53151349B094}" dt="2023-12-31T06:41:07.325" v="81"/>
        <pc:sldMkLst>
          <pc:docMk/>
          <pc:sldMk cId="3369682409" sldId="273"/>
        </pc:sldMkLst>
      </pc:sldChg>
      <pc:sldChg chg="modSp add mod">
        <pc:chgData name="Bcc Abca" userId="218cc70be08a6819" providerId="LiveId" clId="{0FCCB724-E850-4834-95F9-53151349B094}" dt="2023-12-31T06:50:14.250" v="133" actId="403"/>
        <pc:sldMkLst>
          <pc:docMk/>
          <pc:sldMk cId="1686767703" sldId="274"/>
        </pc:sldMkLst>
        <pc:spChg chg="mod">
          <ac:chgData name="Bcc Abca" userId="218cc70be08a6819" providerId="LiveId" clId="{0FCCB724-E850-4834-95F9-53151349B094}" dt="2023-12-31T06:42:08.235" v="102" actId="20577"/>
          <ac:spMkLst>
            <pc:docMk/>
            <pc:sldMk cId="1686767703" sldId="274"/>
            <ac:spMk id="2" creationId="{5ED311AE-4BA7-4DA2-A645-F4CBBC2386AC}"/>
          </ac:spMkLst>
        </pc:spChg>
        <pc:spChg chg="mod">
          <ac:chgData name="Bcc Abca" userId="218cc70be08a6819" providerId="LiveId" clId="{0FCCB724-E850-4834-95F9-53151349B094}" dt="2023-12-31T06:50:14.250" v="133" actId="403"/>
          <ac:spMkLst>
            <pc:docMk/>
            <pc:sldMk cId="1686767703" sldId="274"/>
            <ac:spMk id="3" creationId="{A2743619-CEA3-3932-0125-8F55F64A32AD}"/>
          </ac:spMkLst>
        </pc:spChg>
      </pc:sldChg>
      <pc:sldChg chg="add">
        <pc:chgData name="Bcc Abca" userId="218cc70be08a6819" providerId="LiveId" clId="{0FCCB724-E850-4834-95F9-53151349B094}" dt="2023-12-31T06:41:39.371" v="93"/>
        <pc:sldMkLst>
          <pc:docMk/>
          <pc:sldMk cId="203771383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5D0D1-13D4-8334-866A-99AD2B244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34C4F-D47A-EA26-C648-4A019059B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9CB96-24E2-1A54-D536-8B24D750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A9937-B08C-8D6B-2B2F-C96C3B7E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A33D4-D51C-6FAC-F3DD-410C7D00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747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F491-BE4A-071F-C49B-95F5B77F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A253-C38C-C830-BBAD-89114D813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67A54-4FA4-3171-30BC-1B402FFE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B3A8-F23B-E26F-1890-4A952E14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2765-5D5C-600E-6B23-8BDF98EF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532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9B87E2-17DF-69EA-1EF4-4D0451441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A7E70-5718-B4BF-4E36-60C8194A2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8CE80-0D36-07F7-585E-756FD32F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2E362-6CD8-A682-939A-5841DA6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036BC-9CBE-4E62-10A5-7D5F9633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143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538C-9C6F-4823-749D-816BE3FCF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522B3-CCFA-B2DC-B733-7EF86AB3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AAD62-39C9-58F3-12F3-EB6F23DD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6C6D5-E14A-F544-78A1-96C258B2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AF261-18BF-1CF0-AB75-1F772339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6472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64D81-2E94-D7E2-51DF-458F9FD38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BC160-8D7C-8B31-79B6-889DD1870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E949D-A59D-39CA-D578-2BB257DB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DFFB3-83AA-8786-6562-8784B09C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99575-B666-673E-D297-0437E523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473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54E5-26C9-0771-2B6B-B13A89EA4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5EC46-498E-F3BF-B28C-65B4CCF24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D588A-FDB4-9FCB-3DAF-656A30C51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8B97B-CCBD-2DF6-BB3A-0C66E8B8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35914-B0F4-1AA2-8D15-D4263CAB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66442-80D2-CEC8-1F6D-D8EE6367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7662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5C15A-4B74-715D-A8D9-D3C1C7C72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CDCAB-298B-88AF-A8F2-A0AA985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CC8F6-2DE7-C3F2-654A-CC67D61E2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8280B1-7201-0025-49B4-1E2B25F9D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A8A84B-558A-DCEA-54E5-379D91801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52557-1E6A-F925-BB9F-6091C52D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C1893-E72A-D3B4-800B-9E0009EE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BC671-6704-1CDA-4C87-CFD609B3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6882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6F6F-6DAD-978F-8EC6-211864F2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C6065-2513-6924-4DD7-0817C6C4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F629AA-F772-EE50-F658-7116BADB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227DD-28C5-05CC-A060-51BB11AF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289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45A3BA-E1A7-BF4C-44AD-42287B8F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BED2E-6DCC-D8F7-CF4F-D6F6A8CB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2C71C-7ABE-A9CD-966B-544C2BAD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869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9B67-F3B9-A49B-5626-38DED9F8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398C-0382-D8AE-5E72-5001045BF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CB6AE-66B3-5F53-97C8-AC5315533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070DF-A0AA-7748-64D2-360BD3D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06B90-D2BF-1B4E-5655-9FCEEACE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36925-4022-94D5-B075-1426FF22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3978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C5CC-C973-6CD6-5C26-417276F7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1529A-E74A-6B3B-DB4B-246C0C2BE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68842-0055-BD10-16C9-408389ACE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AF0F-AB47-F3E9-F1FC-AE99EB73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49124-53D1-52C5-E389-8391A9A0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DADCF-20C3-5F78-29D8-D55364CF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68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39EFEB-165D-9224-A21C-6EC786AB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01221-387B-6338-951A-2A277051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85510-175C-CDF1-941F-50B2AF83D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7A55-93BC-40AE-B096-D725347C1149}" type="datetimeFigureOut">
              <a:rPr lang="en-AE" smtClean="0"/>
              <a:t>4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E48E-477F-6409-AE75-4147BFF8D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3C586-A29B-6D4E-652D-17B2CA8F1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999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Adavi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tharukkalinn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idayil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dirty="0" err="1">
                <a:solidFill>
                  <a:srgbClr val="222222"/>
                </a:solidFill>
                <a:latin typeface="Arial" panose="020B0604020202020204" pitchFamily="34" charset="0"/>
              </a:rPr>
              <a:t>O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ru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naarakam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enna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pole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Vishudharin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naduvilkkaanunne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4000" dirty="0" err="1">
                <a:solidFill>
                  <a:srgbClr val="222222"/>
                </a:solidFill>
                <a:latin typeface="Arial" panose="020B0604020202020204" pitchFamily="34" charset="0"/>
              </a:rPr>
              <a:t>A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thishreshtanaam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eshuvine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അടവി തരുക്കളിന്നിടയില്‍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ഒരു നാരകം എന്നപോലെ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വിശുദ്ധരില്‍ നടുവില്‍ കാണുന്നേ അതിശ്രേഷ്ഠനാമേശുവിനെ</a:t>
            </a:r>
            <a:endParaRPr lang="ml-IN" sz="3200" b="1" dirty="0">
              <a:solidFill>
                <a:srgbClr val="222222"/>
              </a:solidFill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4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Vaazhthume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priyane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Jeevakaalamellaam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maruyaathrayil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paadidume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വാഴ്ത്തുമേ ഞാന്‍ എന്‍റെ പ്രിയനെ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 മരുയാത്രയില്‍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15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Vaazhthume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priyane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Jeevakaalamellaam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maruyaathrayil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paadidume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വാഴ്ത്തുമേ ഞാന്‍ എന്‍റെ പ്രിയനെ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 മരുയാത്രയില്‍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Pani-neer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pushpam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shaaronilavan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4000" dirty="0" err="1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haamarayume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thaazhvarayil</a:t>
            </a:r>
            <a:br>
              <a:rPr lang="en-US" sz="4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Vishudharil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athivishudhanavan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Maa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saundarya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sampoornnane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പനിനീര്‍ പുഷ്പം ശാരോനിലവന്‍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താമരയുമേ താഴ്വരയില്‍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വിശുദ്ധരില്‍ അതിവിശുദ്ധനവന്‍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മാസൗന്ദര്യ സമ്പൂര്‍ണ്ണനെ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4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Vaazhthume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priyane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Jeevakaalamellaam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maruyaathrayil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paadidume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വാഴ്ത്തുമേ ഞാന്‍ എന്‍റെ പ്രിയനെ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 മരുയാത്രയില്‍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1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Pakarnna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thailampol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ninnaamam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Paaril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saurabhyam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veeshunnathaal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Pazhi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dushi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ninda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njerukkangalil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Enne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sugandhamaay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maattidane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പകര്‍ന്ന തൈലംപോല്‍ നിന്‍നാമം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പാരില്‍ സൗരഭ്യം വീശുന്നതാല്‍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പഴി ദുഷി നിന്ദ ഞെരുക്കങ്ങളില്‍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എന്നെ സുഗന്ധമായ് മാറ്റിടണേ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1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Vaazhthume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priyane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Jeevakaalamellaam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maruyaathrayil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paadidume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വാഴ്ത്തുമേ ഞാന്‍ എന്‍റെ പ്രിയനെ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 മരുയാത്രയില്‍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4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Manaklesha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tharangangalaal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4000" dirty="0" err="1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ukhasaagarathil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mungumbol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Thirukkaram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neetti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yeduthanache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Bhayappedendaa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ennurachavane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മന:ക്ലേശ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തരംഗങ്ങളാല്‍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ദു:ഖസാഗരത്തില്‍ മുങ്ങുമ്പോള്‍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തിരുക്കരം നീട്ടി എടുത്തണച്ച്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algn="l">
              <a:lnSpc>
                <a:spcPct val="150000"/>
              </a:lnSpc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ഭയപ്പെടേണ്ട എന്നുരച്ചവനേ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737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Vaazhthume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priyane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Jeevakaalamellaam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maruyaathrayil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paadidume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വാഴ്ത്തുമേ ഞാന്‍ എന്‍റെ പ്രിയനെ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ജീവകാലമെല്ലാം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ഈ മരുയാത്രയില്‍ </a:t>
            </a:r>
            <a:endParaRPr lang="en-US" sz="32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നന്ദിയോടെ ഞാന്‍ പാടിടുമേ</a:t>
            </a:r>
            <a:endParaRPr lang="en-AE" sz="3200" b="1" i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0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429001"/>
            <a:ext cx="11411712" cy="3402660"/>
          </a:xfrm>
        </p:spPr>
        <p:txBody>
          <a:bodyPr anchor="ctr">
            <a:noAutofit/>
          </a:bodyPr>
          <a:lstStyle/>
          <a:p>
            <a:pPr algn="l"/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Thiruhithamihe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thikachiduvaan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US" sz="40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4000" dirty="0" err="1">
                <a:solidFill>
                  <a:srgbClr val="222222"/>
                </a:solidFill>
                <a:latin typeface="Arial" panose="020B0604020202020204" pitchFamily="34" charset="0"/>
              </a:rPr>
              <a:t>I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thaa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njaanippol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vannidunne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velaye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thikachumkondu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Ninte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mumbil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njaan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ninniduvaan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തിരുഹിതമിഹെ തികച്ചിടുവാന്‍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ഇതാ ഞാനിപ്പോള്‍ വന്നിടുന്നേ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എന്‍റെ വേലയെ തികച്ചുംകൊണ്ടു 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0002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നിന്‍റെ മുമ്പില്‍ ഞാന്‍ നിന്നിടുവാന്‍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67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231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ML-TTAmbili</vt:lpstr>
      <vt:lpstr>Times New Roman</vt:lpstr>
      <vt:lpstr>Office Theme</vt:lpstr>
      <vt:lpstr>Adavi tharukkalinn idayil  Oru naarakam enna pole Vishudharin naduvilkkaanunne  Athishreshtanaam eshuvine</vt:lpstr>
      <vt:lpstr>Vaazhthume njaan ente priyane Jeevakaalamellaam ee maruyaathrayil  Nandiyode njaan paadidume</vt:lpstr>
      <vt:lpstr>Pani-neer pushpam shaaronilavan  Thaamarayume thaazhvarayil Vishudharil athivishudhanavan Maa saundarya sampoornnane</vt:lpstr>
      <vt:lpstr>Vaazhthume njaan ente priyane Jeevakaalamellaam ee maruyaathrayil  Nandiyode njaan paadidume</vt:lpstr>
      <vt:lpstr>Pakarnna thailampol ninnaamam Paaril saurabhyam veeshunnathaal Pazhi dushi ninda njerukkangalil Enne sugandhamaay maattidane</vt:lpstr>
      <vt:lpstr>Vaazhthume njaan ente priyane Jeevakaalamellaam ee maruyaathrayil  Nandiyode njaan paadidume</vt:lpstr>
      <vt:lpstr>Manaklesha tharangangalaal  Dukhasaagarathil mungumbol Thirukkaram neetti yeduthanache Bhayappedendaa ennurachavane</vt:lpstr>
      <vt:lpstr>Vaazhthume njaan ente priyane Jeevakaalamellaam ee maruyaathrayil  Nandiyode njaan paadidume</vt:lpstr>
      <vt:lpstr>Thiruhithamihe thikachiduvaan  Ithaa njaanippol vannidunne Ente velaye thikachumkondu Ninte mumbil njaan ninniduvaan</vt:lpstr>
      <vt:lpstr>Vaazhthume njaan ente priyane Jeevakaalamellaam ee maruyaathrayil  Nandiyode njaan paadidume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അടവി തരുക്കളിന്നിടയില്‍ </dc:title>
  <dc:subject>409</dc:subject>
  <dc:creator>Bcc Abca</dc:creator>
  <cp:keywords>Formatting Pending</cp:keywords>
  <cp:lastModifiedBy>Christie Varghese</cp:lastModifiedBy>
  <cp:revision>2</cp:revision>
  <dcterms:created xsi:type="dcterms:W3CDTF">2023-12-31T06:36:20Z</dcterms:created>
  <dcterms:modified xsi:type="dcterms:W3CDTF">2025-06-04T13:50:51Z</dcterms:modified>
</cp:coreProperties>
</file>